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393" r:id="rId5"/>
    <p:sldId id="263" r:id="rId6"/>
    <p:sldId id="400" r:id="rId7"/>
    <p:sldId id="395" r:id="rId8"/>
    <p:sldId id="396" r:id="rId9"/>
    <p:sldId id="394" r:id="rId10"/>
    <p:sldId id="397" r:id="rId11"/>
    <p:sldId id="398" r:id="rId12"/>
    <p:sldId id="399" r:id="rId13"/>
    <p:sldId id="401" r:id="rId1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A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ijl, gemiddeld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72" autoAdjust="0"/>
    <p:restoredTop sz="93498" autoAdjust="0"/>
  </p:normalViewPr>
  <p:slideViewPr>
    <p:cSldViewPr snapToGrid="0" showGuides="1">
      <p:cViewPr varScale="1">
        <p:scale>
          <a:sx n="81" d="100"/>
          <a:sy n="81" d="100"/>
        </p:scale>
        <p:origin x="1219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70DE778B-9043-6640-BE32-D65768C6815F}" type="datetimeFigureOut">
              <a:rPr lang="nl-NL" smtClean="0"/>
              <a:pPr/>
              <a:t>3-6-2021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06CED714-CD51-CB44-B8E3-B61CCFEF6695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380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2AA1ACCD-1B90-CB47-98F4-5A02F0EE7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" r="4412" b="13669"/>
          <a:stretch/>
        </p:blipFill>
        <p:spPr>
          <a:xfrm>
            <a:off x="1826618" y="-1"/>
            <a:ext cx="10365382" cy="6858001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D6F550FA-A19D-E64C-A679-7B226D145C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8" y="1268413"/>
            <a:ext cx="3816780" cy="20644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sp>
        <p:nvSpPr>
          <p:cNvPr id="16" name="Ondertitel 2">
            <a:extLst>
              <a:ext uri="{FF2B5EF4-FFF2-40B4-BE49-F238E27FC236}">
                <a16:creationId xmlns:a16="http://schemas.microsoft.com/office/drawing/2014/main" id="{91F9B135-8995-8A40-834B-BE2E85FC9A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5938" y="3429000"/>
            <a:ext cx="4125636" cy="1411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endParaRPr lang="nl-NL" dirty="0"/>
          </a:p>
          <a:p>
            <a:endParaRPr lang="nl-NL" dirty="0"/>
          </a:p>
          <a:p>
            <a:endParaRPr lang="nl-BE" dirty="0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8823F9B6-F78E-C74D-9285-5E1AB0095A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7" y="5097103"/>
            <a:ext cx="3242219" cy="972094"/>
          </a:xfrm>
          <a:prstGeom prst="rect">
            <a:avLst/>
          </a:prstGeom>
        </p:spPr>
      </p:pic>
      <p:sp>
        <p:nvSpPr>
          <p:cNvPr id="18" name="Ondertitel 2">
            <a:extLst>
              <a:ext uri="{FF2B5EF4-FFF2-40B4-BE49-F238E27FC236}">
                <a16:creationId xmlns:a16="http://schemas.microsoft.com/office/drawing/2014/main" id="{937FBD40-C70F-B147-9EF3-F1AF11312E5D}"/>
              </a:ext>
            </a:extLst>
          </p:cNvPr>
          <p:cNvSpPr txBox="1">
            <a:spLocks/>
          </p:cNvSpPr>
          <p:nvPr userDrawn="1"/>
        </p:nvSpPr>
        <p:spPr>
          <a:xfrm>
            <a:off x="515939" y="6122504"/>
            <a:ext cx="4665662" cy="4779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 sz="1500" dirty="0"/>
              <a:t>Elfde-Liniestraat 24, 3500 Hasselt, </a:t>
            </a:r>
            <a:r>
              <a:rPr lang="nl-NL" sz="1500" dirty="0" err="1"/>
              <a:t>www.pxl.be</a:t>
            </a:r>
            <a:endParaRPr lang="nl-NL" sz="15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 sz="2000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294">
          <p15:clr>
            <a:srgbClr val="FBAE40"/>
          </p15:clr>
        </p15:guide>
        <p15:guide id="3" pos="19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9" y="2528887"/>
            <a:ext cx="11160124" cy="220898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  <a:lvl2pPr marL="360000" indent="-171450" algn="l">
              <a:buFont typeface="Arial" panose="020B0604020202020204" pitchFamily="34" charset="0"/>
              <a:buChar char="•"/>
              <a:tabLst/>
              <a:defRPr sz="2000"/>
            </a:lvl2pPr>
            <a:lvl3pPr marL="648000" indent="-254000" algn="l">
              <a:buFont typeface="Wingdings" pitchFamily="2" charset="2"/>
              <a:buChar char="§"/>
              <a:tabLst/>
              <a:defRPr sz="2000"/>
            </a:lvl3pPr>
            <a:lvl4pPr marL="864000" indent="-254000" algn="l">
              <a:buFont typeface="Wingdings" pitchFamily="2" charset="2"/>
              <a:buChar char="§"/>
              <a:tabLst/>
              <a:defRPr sz="2000"/>
            </a:lvl4pPr>
            <a:lvl5pPr marL="801688" indent="-254000" algn="l">
              <a:buFont typeface="Courier New" panose="02070309020205020404" pitchFamily="49" charset="0"/>
              <a:buChar char="o"/>
              <a:tabLst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9" y="1268413"/>
            <a:ext cx="11160124" cy="102484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F14392D-CE18-C743-8E01-6811BB9669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ED812939-1FCB-2142-8AEF-822CCF2696FE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Afbeelding 8">
            <a:extLst>
              <a:ext uri="{FF2B5EF4-FFF2-40B4-BE49-F238E27FC236}">
                <a16:creationId xmlns:a16="http://schemas.microsoft.com/office/drawing/2014/main" id="{A7A44048-D32D-6A41-B26B-1055F6A458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623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68413"/>
            <a:ext cx="11160125" cy="9813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7" y="2528888"/>
            <a:ext cx="11160125" cy="31121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2099BEA-F1D0-0A49-A03A-6C267C656F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A7B07A4D-CC42-8843-BF1C-CE75692966FF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287FB161-F28D-374B-851D-782ECD484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71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294" userDrawn="1">
          <p15:clr>
            <a:srgbClr val="FBAE40"/>
          </p15:clr>
        </p15:guide>
        <p15:guide id="3" pos="193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68413"/>
            <a:ext cx="11160125" cy="126047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5000" b="1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306851A-8E66-F042-B95B-0375BD2E13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027C164D-B36A-4F44-85AE-71F60184BBA6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787D0989-ACB1-D947-8280-0CB445260F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74083"/>
            <a:ext cx="11008405" cy="125480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8" y="2528888"/>
            <a:ext cx="4860925" cy="31867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48E1664-3016-1D49-BB32-C2C06FCF72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E4B7AB9-7ACC-6C42-979D-7F713ACE28EE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711B9F9A-E858-794E-ADD2-E455E7241D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25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78" userDrawn="1">
          <p15:clr>
            <a:srgbClr val="FBAE40"/>
          </p15:clr>
        </p15:guide>
        <p15:guide id="4" orient="horz" pos="79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7" y="2528889"/>
            <a:ext cx="11160125" cy="3168650"/>
          </a:xfrm>
          <a:prstGeom prst="rect">
            <a:avLst/>
          </a:prstGeom>
        </p:spPr>
        <p:txBody>
          <a:bodyPr lIns="0" tIns="0" rIns="0" bIns="0" numCol="2" spcCol="72000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8" y="1268414"/>
            <a:ext cx="11160125" cy="13251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3B6EF7-C2E2-6845-85D6-DF799B75C5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3A6F091C-A233-7F47-B910-D8D478B9950C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273A70C9-17D4-0D49-902D-73BBE806F6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94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6816725" y="3429000"/>
            <a:ext cx="4859338" cy="238506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6816725" y="1268413"/>
            <a:ext cx="4859338" cy="216058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E9421D3-C5B1-6F4F-B95B-79F38ED13E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EC40EBDF-43BC-6A42-BA3B-9DBE5CF469CB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7E536E62-3BDB-D343-BEF0-D3ED6E83D5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86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4" r:id="rId2"/>
    <p:sldLayoutId id="2147483663" r:id="rId3"/>
    <p:sldLayoutId id="2147483667" r:id="rId4"/>
    <p:sldLayoutId id="2147483649" r:id="rId5"/>
    <p:sldLayoutId id="2147483650" r:id="rId6"/>
    <p:sldLayoutId id="214748366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 userDrawn="1">
          <p15:clr>
            <a:srgbClr val="F26B43"/>
          </p15:clr>
        </p15:guide>
        <p15:guide id="2" orient="horz" pos="1593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orient="horz" pos="346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8" orient="horz" pos="799" userDrawn="1">
          <p15:clr>
            <a:srgbClr val="F26B43"/>
          </p15:clr>
        </p15:guide>
        <p15:guide id="9" pos="4294" userDrawn="1">
          <p15:clr>
            <a:srgbClr val="F26B43"/>
          </p15:clr>
        </p15:guide>
        <p15:guide id="10" pos="1935" userDrawn="1">
          <p15:clr>
            <a:srgbClr val="F26B43"/>
          </p15:clr>
        </p15:guide>
        <p15:guide id="11" orient="horz" pos="358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76DE2C-F0C5-E444-B591-024EB8A8AF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Led Array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7CEA5A6-C523-BE48-B6B5-25271B2EF0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Project Ontwerpen</a:t>
            </a:r>
          </a:p>
          <a:p>
            <a:r>
              <a:rPr lang="nl-BE"/>
              <a:t>Bo Mengels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36152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B468254-7119-3046-A5EF-100BDA588B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80" y="0"/>
            <a:ext cx="12216680" cy="68580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6D2A1DA-403F-DC49-B576-8433DC52FC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9778" y="-399438"/>
            <a:ext cx="4791404" cy="3610022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EC3307A3-87BA-834B-9869-9750FB3C508C}"/>
              </a:ext>
            </a:extLst>
          </p:cNvPr>
          <p:cNvSpPr/>
          <p:nvPr/>
        </p:nvSpPr>
        <p:spPr>
          <a:xfrm>
            <a:off x="515937" y="549275"/>
            <a:ext cx="5580063" cy="5759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Arial" charset="0"/>
            </a:endParaRPr>
          </a:p>
        </p:txBody>
      </p:sp>
      <p:sp>
        <p:nvSpPr>
          <p:cNvPr id="2" name="Ondertitel 1">
            <a:extLst>
              <a:ext uri="{FF2B5EF4-FFF2-40B4-BE49-F238E27FC236}">
                <a16:creationId xmlns:a16="http://schemas.microsoft.com/office/drawing/2014/main" id="{6B777AF7-F9D6-AC42-A3CE-AF4DF41B4C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Difficulties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Reflect</a:t>
            </a:r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DDD7921-F5AB-EC44-82A1-0F235EFF2A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Discussion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29B21D2-A977-3B46-8030-8027A1C319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6182" y="349394"/>
            <a:ext cx="399762" cy="3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12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Difficulties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13CEC14-6FDA-7C41-9C72-850D864B2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Covid-19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Footprints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Measurements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Programming </a:t>
            </a:r>
          </a:p>
        </p:txBody>
      </p:sp>
    </p:spTree>
    <p:extLst>
      <p:ext uri="{BB962C8B-B14F-4D97-AF65-F5344CB8AC3E}">
        <p14:creationId xmlns:p14="http://schemas.microsoft.com/office/powerpoint/2010/main" val="946892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Reflect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13CEC14-6FDA-7C41-9C72-850D864B2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Timing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finished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5675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8F510-3315-4C1A-9D99-8F9181FC40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The end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96CA2B6-8667-4FD8-A8E2-3097227636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Questions</a:t>
            </a:r>
            <a:r>
              <a:rPr lang="nl-B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40238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A2124F63-E2BC-3243-A35A-B0E44B246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9" y="2510033"/>
            <a:ext cx="11160124" cy="307955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Discussion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126EB3D-301E-194D-84D3-70F8E8CAE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Table</a:t>
            </a:r>
            <a:r>
              <a:rPr lang="nl-BE" dirty="0"/>
              <a:t> of contents</a:t>
            </a:r>
          </a:p>
        </p:txBody>
      </p:sp>
    </p:spTree>
    <p:extLst>
      <p:ext uri="{BB962C8B-B14F-4D97-AF65-F5344CB8AC3E}">
        <p14:creationId xmlns:p14="http://schemas.microsoft.com/office/powerpoint/2010/main" val="96654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Introduction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13CEC14-6FDA-7C41-9C72-850D864B2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Ledarray</a:t>
            </a:r>
            <a:r>
              <a:rPr lang="nl-BE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8x8 led matrices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Esp-12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Large array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C2E4450-BB98-4EBF-86E8-9F3B95245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07779">
            <a:off x="3762816" y="2145173"/>
            <a:ext cx="7436227" cy="175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02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B468254-7119-3046-A5EF-100BDA588B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80" y="0"/>
            <a:ext cx="12216680" cy="68580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6D2A1DA-403F-DC49-B576-8433DC52FC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9778" y="-399438"/>
            <a:ext cx="4791404" cy="3610022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EC3307A3-87BA-834B-9869-9750FB3C508C}"/>
              </a:ext>
            </a:extLst>
          </p:cNvPr>
          <p:cNvSpPr/>
          <p:nvPr/>
        </p:nvSpPr>
        <p:spPr>
          <a:xfrm>
            <a:off x="515937" y="549275"/>
            <a:ext cx="5580063" cy="5759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Arial" charset="0"/>
            </a:endParaRPr>
          </a:p>
        </p:txBody>
      </p:sp>
      <p:sp>
        <p:nvSpPr>
          <p:cNvPr id="2" name="Ondertitel 1">
            <a:extLst>
              <a:ext uri="{FF2B5EF4-FFF2-40B4-BE49-F238E27FC236}">
                <a16:creationId xmlns:a16="http://schemas.microsoft.com/office/drawing/2014/main" id="{6B777AF7-F9D6-AC42-A3CE-AF4DF41B4C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Driver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Usage</a:t>
            </a:r>
            <a:r>
              <a:rPr lang="nl-BE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DDD7921-F5AB-EC44-82A1-0F235EFF2A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Results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29B21D2-A977-3B46-8030-8027A1C319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6182" y="349394"/>
            <a:ext cx="399762" cy="3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72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Driver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13CEC14-6FDA-7C41-9C72-850D864B2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MAX7219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Communication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Microcontroller </a:t>
            </a:r>
          </a:p>
        </p:txBody>
      </p:sp>
      <p:pic>
        <p:nvPicPr>
          <p:cNvPr id="1026" name="Picture 2" descr="Arduino MAX7219 Library and led matrix question - LEDs and Multiplexing -  Arduino Forum">
            <a:extLst>
              <a:ext uri="{FF2B5EF4-FFF2-40B4-BE49-F238E27FC236}">
                <a16:creationId xmlns:a16="http://schemas.microsoft.com/office/drawing/2014/main" id="{94FB8579-AA8D-4DBE-90F8-A8CF585AE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639" y="416499"/>
            <a:ext cx="5629275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828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Software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13CEC14-6FDA-7C41-9C72-850D864B2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Displayed</a:t>
            </a:r>
            <a:r>
              <a:rPr lang="nl-BE" dirty="0"/>
              <a:t> </a:t>
            </a:r>
            <a:r>
              <a:rPr lang="nl-BE" dirty="0" err="1"/>
              <a:t>text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Arduino</a:t>
            </a:r>
            <a:r>
              <a:rPr lang="nl-BE" dirty="0"/>
              <a:t>-IDE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2050" name="Picture 2" descr="GitHub - arduino/Arduino: open-source electronics platform">
            <a:extLst>
              <a:ext uri="{FF2B5EF4-FFF2-40B4-BE49-F238E27FC236}">
                <a16:creationId xmlns:a16="http://schemas.microsoft.com/office/drawing/2014/main" id="{30F706EA-6CAA-4273-9215-8A851BDA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248" y="1216978"/>
            <a:ext cx="4719883" cy="35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356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Hardware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13CEC14-6FDA-7C41-9C72-850D864B2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SMD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hole </a:t>
            </a:r>
            <a:r>
              <a:rPr lang="nl-BE" dirty="0" err="1"/>
              <a:t>components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Pinheaders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5V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3D </a:t>
            </a:r>
            <a:r>
              <a:rPr lang="nl-BE" dirty="0" err="1"/>
              <a:t>printing</a:t>
            </a:r>
            <a:r>
              <a:rPr lang="nl-BE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4031253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Usage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13CEC14-6FDA-7C41-9C72-850D864B2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UART-USB </a:t>
            </a:r>
            <a:r>
              <a:rPr lang="nl-BE" dirty="0" err="1"/>
              <a:t>cable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Wi-Fi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IP-</a:t>
            </a:r>
            <a:r>
              <a:rPr lang="nl-BE" dirty="0" err="1"/>
              <a:t>address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Webpage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Text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brightness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Buzzer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D5750DA-3640-4EF6-A968-D402574EF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80808">
            <a:off x="3463046" y="1360598"/>
            <a:ext cx="8499144" cy="233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33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Demonstration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13CEC14-6FDA-7C41-9C72-850D864B2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5" name="2021-06-02 19-59-44_Trim">
            <a:hlinkClick r:id="" action="ppaction://media"/>
            <a:extLst>
              <a:ext uri="{FF2B5EF4-FFF2-40B4-BE49-F238E27FC236}">
                <a16:creationId xmlns:a16="http://schemas.microsoft.com/office/drawing/2014/main" id="{EC6DA73F-B91A-4F48-8438-10E7905FE2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5083" y="1828800"/>
            <a:ext cx="8521831" cy="479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2757</TotalTime>
  <Words>72</Words>
  <Application>Microsoft Office PowerPoint</Application>
  <PresentationFormat>Breedbeeld</PresentationFormat>
  <Paragraphs>52</Paragraphs>
  <Slides>13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7" baseType="lpstr">
      <vt:lpstr>Arial</vt:lpstr>
      <vt:lpstr>Courier New</vt:lpstr>
      <vt:lpstr>Wingdings</vt:lpstr>
      <vt:lpstr>Kantoorthema</vt:lpstr>
      <vt:lpstr>Led Array</vt:lpstr>
      <vt:lpstr>Table of contents</vt:lpstr>
      <vt:lpstr>Introduction</vt:lpstr>
      <vt:lpstr>Results</vt:lpstr>
      <vt:lpstr>Driver</vt:lpstr>
      <vt:lpstr>Software</vt:lpstr>
      <vt:lpstr>Hardware</vt:lpstr>
      <vt:lpstr>Usage</vt:lpstr>
      <vt:lpstr>Demonstration</vt:lpstr>
      <vt:lpstr>Discussion</vt:lpstr>
      <vt:lpstr>Difficulties</vt:lpstr>
      <vt:lpstr>Reflect</vt:lpstr>
      <vt:lpstr>The end</vt:lpstr>
    </vt:vector>
  </TitlesOfParts>
  <Company>XIOS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PXL meets &lt;name&gt;</dc:title>
  <dc:creator>Nick Daenen</dc:creator>
  <cp:lastModifiedBy>Bo Mengels</cp:lastModifiedBy>
  <cp:revision>325</cp:revision>
  <dcterms:created xsi:type="dcterms:W3CDTF">2017-10-12T15:08:04Z</dcterms:created>
  <dcterms:modified xsi:type="dcterms:W3CDTF">2021-06-03T08:48:35Z</dcterms:modified>
</cp:coreProperties>
</file>